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Montserra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2" Type="http://schemas.openxmlformats.org/officeDocument/2006/relationships/font" Target="fonts/Montserrat-boldItalic.fntdata"/><Relationship Id="rId9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1e47bd2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1e47bd2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c1e47bd26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c1e47bd26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751700" y="3256825"/>
            <a:ext cx="6232200" cy="620700"/>
          </a:xfrm>
          <a:prstGeom prst="rect">
            <a:avLst/>
          </a:prstGeom>
        </p:spPr>
        <p:txBody>
          <a:bodyPr anchorCtr="0" anchor="b" bIns="80925" lIns="80925" spcFirstLastPara="1" rIns="80925" wrap="square" tIns="809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86">
              <a:solidFill>
                <a:srgbClr val="04114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51700" y="3910235"/>
            <a:ext cx="4950300" cy="402000"/>
          </a:xfrm>
          <a:prstGeom prst="rect">
            <a:avLst/>
          </a:prstGeom>
        </p:spPr>
        <p:txBody>
          <a:bodyPr anchorCtr="0" anchor="t" bIns="80925" lIns="80925" spcFirstLastPara="1" rIns="80925" wrap="square" tIns="80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62">
              <a:solidFill>
                <a:srgbClr val="04114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